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14:38:18.59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320 0,'-18'21,"1"0,1 1,1 1,-13 25,7-11,-15 23,3 2,3 0,3 3,2 0,-21 92,43-148,1 1,1 0,0 0,1 0,-1 0,3 15,-2-23,1 0,-1 0,1 1,0-1,0 0,0 0,0 0,0 0,0 0,0 0,1 0,-1 0,0-1,1 1,0 0,-1-1,1 0,0 1,0-1,0 0,0 0,0 0,0 0,0 0,1 0,-1-1,0 1,0-1,1 1,-1-1,0 0,0 0,3 0,6 0,-1-1,0-1,0 1,0-1,-1-1,1 0,0 0,11-7,71-43,-71 40,29-20,-1-2,-1-2,-3-3,-1-1,-2-2,-2-2,36-53,-68 89,-1 0,-1-1,0 0,0 0,-1-1,-1 0,1 1,2-16,-7 26,1 0,-1-1,0 1,0 0,0-1,0 1,1-1,-1 1,0 0,0-1,0 1,0-1,0 1,0 0,0-1,0 1,0-1,-1 1,1 0,0-1,0 1,0-1,0 1,0 0,-1-1,1 1,0 0,0-1,-1 1,1 0,0 0,0-1,-1 1,1 0,0 0,-1-1,1 1,0 0,-1 0,1 0,-1-1,1 1,0 0,-1 0,1 0,-1 0,1 0,0 0,-1 0,1 0,-1 0,1 0,0 0,-1 0,1 0,-1 1,1-1,-1 0,-22 15,8 1,0-1,1 2,1 0,1 1,0 0,1 1,1 0,-11 32,-4 19,-18 81,31-103,-8 68,20-112,-1 0,1 0,0 0,0 0,0 0,0 0,0 0,1-1,0 1,0 0,0 0,0-1,1 1,2 5,-2-8,0 1,-1-1,1 0,0 0,0 0,-1 0,1 0,0 0,0-1,0 1,0-1,0 1,0-1,0 0,1 0,-1 0,0 0,0 0,0 0,0 0,0-1,0 1,0-1,0 0,0 1,0-1,0 0,1-1,17-7,-2-1,1 0,-2-1,1-1,-2 0,1-2,-2 0,18-19,0-5,-2-1,36-57,-60 85,0 1,-1-1,0-1,0 1,-1-1,-1 0,0 0,5-24,-9 35,0-1,1 1,-1 0,0 0,0-1,0 1,0 0,0-1,0 1,0 0,0 0,-1-1,1 1,0 0,-1 0,1 0,-1-1,1 1,-1 0,0 0,1 0,-1 0,0 0,0 0,0 0,0 0,0 1,0-1,0 0,0 0,0 1,0-1,0 1,0-1,-1 1,1-1,0 1,0 0,-1-1,1 1,0 0,0 0,-1 0,1 0,0 0,0 0,-1 1,1-1,0 0,0 1,-2 0,-5 1,0 1,1 1,0-1,-1 1,1 0,-12 11,-8 9,1 2,1 1,1 1,2 1,1 1,1 1,2 0,-21 49,17-28,3 0,1 2,4 0,-16 101,25-82,5-68,1-1,-1 0,1 1,-1-1,1 0,0 1,1-1,-1 0,1 0,0 0,0 0,0 0,3 3,-4-6,0 1,0-1,1 0,-1 0,1 0,-1 0,0 0,1 0,0-1,-1 1,1 0,-1-1,1 1,0-1,-1 0,1 1,0-1,0 0,-1 0,1 0,0 0,-1-1,1 1,0 0,0-1,-1 1,1-1,-1 1,3-2,5-3,0 0,0 0,16-13,-24 16,56-44,-3-3,78-92,78-129,-130 161,-5-4,66-133,-133 222,-28 52,6-7,-67 90,-151 215,213-292,2 0,2 1,1 0,1 1,-13 67,6-25,0-9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14:38:27.33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407 828,'-4'11,"-1"0,2 0,-1 1,2-1,-2 13,-3 10,-33 162,-27 385,69-520,5-44,3-20,12-29,-22 31,33-62,-2-1,26-84,29-140,-73 229,-15 52,-6 16,-34 58,-57 128,62-118,-29 63,-100 191,157-317,1 0,-2 0,-13 15,2-15,20-14,1 0,-1 0,0 0,1 0,-1 0,1 0,-1 0,0 0,1 0,-1 0,0-1,1 1,-1 0,1 0,-1-1,1 1,-1 0,0-1,1 1,-1 0,1-1,-1 0,-1-2,0-1,0 1,0 0,1-1,-1 0,1 1,0-1,0 0,0-5,-6-61,2 0,10-139,-1 126,-1 2,0 54,-1 69,-1 140,-2-43,33 270,-30-397,0-1,1 0,0 0,1 0,6 14,-8-22,-1 0,1 0,0-1,0 1,0 0,1-1,-1 0,1 1,-1-1,1 0,0 0,-1-1,1 1,0-1,0 1,1-1,-1 0,0 0,0 0,0 0,1-1,-1 1,5-1,5-1,1 0,-1-1,0-1,0 0,0-1,0 0,20-11,36-20,-1-3,-2-3,-1-3,98-87,-85 60,-4-2,-2-4,-4-3,-4-3,-3-3,-5-2,51-105,-73 122,-4-1,-2-2,-4 0,-3-2,-3 0,-4-1,-3-1,-4 0,-3-1,-7-92,0 128,-18-75,16 100,0 0,-1 0,-1 1,-1-1,-18-29,24 43,-1 0,0 0,0 0,0 1,0-1,0 1,-1 0,1 0,-1 0,0 1,0-1,-8-3,10 6,-1-1,1 0,0 1,-1 0,1 0,-1 0,1 0,0 0,-1 0,1 0,0 1,-1-1,1 1,0 0,0 0,-1 0,1 0,-4 2,-1 3,1 1,-1-1,1 1,0 0,0 0,1 1,0 0,1-1,0 2,0-1,0 0,-2 11,-9 31,2 0,2 1,-5 62,-1 163,15-222,-3 554,5-586,-1-1,1 0,1 0,1 0,1 0,1 0,0-1,8 21,-11-39,0 0,0 1,0-1,0 0,1 0,-1 0,1 0,-1 0,1 0,0 0,0 0,0-1,0 1,0-1,0 1,3 0,-3-1,0-1,-1 1,1-1,0 0,0 0,-1 0,1 0,0 0,0 0,0-1,-1 1,1 0,0-1,-1 1,1-1,0 0,2-1,3-3,0-1,0 1,-1-1,1 0,-1-1,-1 0,10-14,5-14,-1-1,-1-1,-3-1,0 0,-3-1,-1-1,-3 0,0 0,1-43,-8 68,0 0,-1-1,-1 1,0 0,-1 0,-1 0,-8-29,9 38,-1 0,0 1,1-1,-2 1,1-1,-1 1,1 0,-2 0,1 1,0-1,-1 1,0 0,0 0,0 1,0-1,-1 1,1 0,-1 1,0-1,0 1,-10-2,0 1,-1 1,1 2,0-1,0 2,0 0,-1 1,1 0,1 2,-1-1,0 2,1 0,0 1,0 1,1 0,-1 1,2 1,-15 10,-7 7,1 2,2 2,0 1,-53 69,1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14:38:41.78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19636-292B-4A21-ADD9-B9897CCE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D4E3A4-9DED-4FC1-9B77-92C56B906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852522-BA00-446D-BC18-832F2451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7CBB15-DAC5-4DAB-BE43-1CD3FA3B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46BC20-1259-41C7-B348-4950F34E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6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7D8D0-FCE3-4568-88B7-80374207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6E6F71-6BC1-44BF-B666-AD564CDAA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0C4EE-276E-424F-BDCD-01A76D60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CFADD-D52A-4467-B13C-FE88EC29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EE69AF-2377-4029-8370-A9B28EC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44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3F2739-D492-40D0-9010-3BDD7F63D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FD2ACB-8D53-4D17-A1B5-0C36C4BEB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10C247-FDDB-4CF5-8D2C-4431FF11A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309979-CB82-4392-BCD5-B55941D1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CCE79E-F1A2-4067-8D66-8A254EC3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28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1A2BF-4E26-48A4-A48A-1E4A95B0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0F3792-11AE-4E4C-B633-7F8D78B8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D04CAB-02DD-498C-9101-91DE5FB7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9830-D523-4369-96B2-55088EFE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8379-4A6F-46BD-ABE8-9E601857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50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1A5A6-8F51-49AA-88A1-572719CF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6F2F4B-7247-4EFE-8241-0185D846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918BF3-3303-4751-B305-9BD6D6FD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543EE6-3D77-432B-A4E2-E59D6F97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2BC10-E60C-4317-B44C-34C8BC75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91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E5F4F-B40B-4F19-B48C-3E5C7481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822F4-8D82-4999-8331-DACB7E495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833AAD-B45F-4302-9006-AD976460C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950C0C-DE36-4AC2-9ACF-7AC640D2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0362E1-2A79-45C0-A521-7A690CEB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8BEE13-8BB2-4815-89E5-B336891B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43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FA82-9488-4590-B0FA-4E780CED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D7FED1-F848-4039-AC76-AC14781EC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4AEA98-5533-45DA-B670-B7C86CA3A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5D18BA-557A-4C57-A05A-CA62A77DD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743927-1F2E-485A-BEED-F77C2069B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AEACC9-86A4-4CEC-9384-452F3F89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292750-4D48-43C4-8A8A-B111A76B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5DB888-ACF5-4B7C-805E-77F063E7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6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0E7D4-FB32-48DF-929C-CEAABDC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57F89C-9301-4246-BD4E-03B4E099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A4A2D6-2D07-4783-AB16-FA68AE6E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296CDA-5120-4903-81D3-F719280C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53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766BAD-8CC6-4475-92B9-16D8EFEB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AED7AD-5F46-47B9-9C7A-71756EA68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CB8884-F67E-459F-B7B7-2966293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10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43B20-78BA-479B-9844-6CF07AF2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D5EBE6-E58F-4ADE-A675-512A2AD5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75067B-1D67-476F-BC48-FF2930A08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9C7A8-24E4-42B9-9719-7DA8AAAD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A2682F-0FB1-464E-9588-BF050658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67845B-2A30-4C76-9C3E-ABE6A4FA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18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3030A-EEE7-4A03-A90A-54130B6F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DEB17E-12FF-44FD-ADEA-3D93D33AA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134556-C3D7-49B1-B64F-A432F45E5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A7C219-5A74-48D0-87D8-7F52ECC94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F6AEA6-79E0-4B9F-BFD2-21594581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4C5DA4-0A63-4621-AA53-29443106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19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68390-93CF-4480-A069-54E73727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17210-D26D-49A2-934B-20FA48E92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B6B32-25E3-4AFF-9D55-28E530B13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4E1A-5612-49DC-BCF1-69A0C7A5B1B3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986201-348C-44F2-AC3D-48679BADF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710F72-1102-449D-B5DA-7354642EB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8F257-7952-4712-B0E5-F8A94EFFBD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1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77F8F-CDDA-4F64-B5B7-D10418461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9927E0-B572-4F6F-B095-38BC54355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01F96F-2B64-4A66-BCFB-AFD221C9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8574"/>
            <a:ext cx="12164272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2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088A4-B47C-4EF2-BD03-41BA68A9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345C5-3256-4BF1-8BB5-9FC64F69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AC7726-2CA2-4C10-B748-27423AA5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B427020-5D24-490E-BFA0-BF779FEF353D}"/>
                  </a:ext>
                </a:extLst>
              </p14:cNvPr>
              <p14:cNvContentPartPr/>
              <p14:nvPr/>
            </p14:nvContentPartPr>
            <p14:xfrm>
              <a:off x="10920840" y="5803860"/>
              <a:ext cx="480600" cy="4482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B427020-5D24-490E-BFA0-BF779FEF35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7840" y="5740860"/>
                <a:ext cx="606240" cy="5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16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74D43-4EAB-4B1B-B637-0E7AE3E7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6B67FD-DD2D-49D9-AC74-6F29EED4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76783B-C4ED-4CB0-929E-D7D8F2AF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28100"/>
            <a:ext cx="12165123" cy="6801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AF40E6A5-8806-4238-8885-ECF026C33BF9}"/>
                  </a:ext>
                </a:extLst>
              </p14:cNvPr>
              <p14:cNvContentPartPr/>
              <p14:nvPr/>
            </p14:nvContentPartPr>
            <p14:xfrm>
              <a:off x="11067360" y="5492820"/>
              <a:ext cx="529200" cy="84420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AF40E6A5-8806-4238-8885-ECF026C33B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4360" y="5430180"/>
                <a:ext cx="654840" cy="9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63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DDD26-031C-4559-BCB4-A7A03F13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1AF771-FE9E-44B0-8004-0AD19D70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B71CB2C8-7F3C-4F10-8753-586EB0EDBBDF}"/>
                  </a:ext>
                </a:extLst>
              </p14:cNvPr>
              <p14:cNvContentPartPr/>
              <p14:nvPr/>
            </p14:nvContentPartPr>
            <p14:xfrm>
              <a:off x="266280" y="1320420"/>
              <a:ext cx="360" cy="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B71CB2C8-7F3C-4F10-8753-586EB0EDBB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640" y="125778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BEF127-31ED-4E43-AC5F-07D31BBD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5" y="0"/>
            <a:ext cx="1213923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3A3448-FE76-4A12-95B0-872A9F21882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6280" y="1320420"/>
            <a:ext cx="5869305" cy="29108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81459C-FA30-4532-AF21-39BF8CA624C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56675" y="3690177"/>
            <a:ext cx="5940425" cy="29927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1AD6CB-AF0E-4C75-8325-9158AADAE29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393723" y="1690688"/>
            <a:ext cx="5940425" cy="29781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8A7EAA-A115-48FF-9034-A9A087E2E9E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018089" y="3790602"/>
            <a:ext cx="5831205" cy="28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841F02-E6B2-4FD6-8345-7C29984A2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6097" y="601980"/>
            <a:ext cx="5831205" cy="28270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24AE31-ACCA-4C7C-8566-F965E56702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34698" y="4302441"/>
            <a:ext cx="5940425" cy="23850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B06CCD-CA2C-460B-82B1-68ECEB00D3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7322" y="3540442"/>
            <a:ext cx="5940425" cy="2162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533666-33D8-4FCF-8815-C6206820ED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51575" y="538479"/>
            <a:ext cx="5940425" cy="23088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1B1B19-05CE-4A8C-B0EE-9A1D865E137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40425" y="2145346"/>
            <a:ext cx="5940425" cy="21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9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5B674D-B8A8-415B-AE0E-3CC5F9B3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" y="0"/>
            <a:ext cx="12165577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F4AA05-19B1-4EB1-BEE4-DF6B8D5F4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02" y="4001294"/>
            <a:ext cx="5684998" cy="2667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209698-B022-4881-A2A9-E8566CCB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8" y="4236218"/>
            <a:ext cx="2925602" cy="24352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601BB1E-DC90-410C-9F60-DA5FD2C11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114" y="1500104"/>
            <a:ext cx="357237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9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77F8F-CDDA-4F64-B5B7-D10418461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9927E0-B572-4F6F-B095-38BC54355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 err="1"/>
              <a:t>Тринеев</a:t>
            </a:r>
            <a:r>
              <a:rPr lang="ru-RU" dirty="0"/>
              <a:t> Павел Сергеевич</a:t>
            </a:r>
          </a:p>
          <a:p>
            <a:r>
              <a:rPr lang="ru-RU" dirty="0"/>
              <a:t>ИКБО-13-22</a:t>
            </a:r>
          </a:p>
        </p:txBody>
      </p:sp>
    </p:spTree>
    <p:extLst>
      <p:ext uri="{BB962C8B-B14F-4D97-AF65-F5344CB8AC3E}">
        <p14:creationId xmlns:p14="http://schemas.microsoft.com/office/powerpoint/2010/main" val="40228538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</Words>
  <Application>Microsoft Office PowerPoint</Application>
  <PresentationFormat>Широкоэкранный</PresentationFormat>
  <Paragraphs>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Николай Казаков</dc:creator>
  <cp:lastModifiedBy>Николай Казаков</cp:lastModifiedBy>
  <cp:revision>1</cp:revision>
  <dcterms:created xsi:type="dcterms:W3CDTF">2023-12-26T14:33:33Z</dcterms:created>
  <dcterms:modified xsi:type="dcterms:W3CDTF">2023-12-26T14:44:50Z</dcterms:modified>
</cp:coreProperties>
</file>